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5A639B-4E57-4C27-BF5C-685859223956}" v="4" dt="2021-06-07T15:23:37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6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8789B-084A-4A8F-BA49-483C0EFCD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7C0C5-0DE8-40F3-AE4C-FACF3A8FD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A8C22-3F0B-4C21-B94D-22A837B19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B798-6EF7-4694-BADA-E3F2F95A299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D9178-05DB-405D-9624-9F4D5024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E5A7A-1CBE-42A5-A3BB-C6EE644F6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3333-8150-4F3B-B80F-90E92D4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7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05ADB-BB53-4B1E-9AE8-B3BFF1518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6311D-88C2-4F53-AA7E-9782C8A47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E9CD3-EB2A-4652-861F-4961FEA5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B798-6EF7-4694-BADA-E3F2F95A299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BAB4D-1CA5-4C1B-824B-897996C19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D6AA5-5059-4CE4-98F4-C97A3AC0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3333-8150-4F3B-B80F-90E92D4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0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C94DD7-EBC2-4805-AB82-A6B49710E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54F2B-9435-4189-82EA-A8625D8D8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58B01-3EFB-42DC-AA28-F94D40FCD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B798-6EF7-4694-BADA-E3F2F95A299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F1880-F172-4771-A6BF-BBD37784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1F896-51BF-4EDC-9F27-CF703D62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3333-8150-4F3B-B80F-90E92D4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04FB-6242-4D2E-A470-3D38DFFB1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1E693-491C-4D37-BB83-340363871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CFACC-9F13-4560-9139-C930DC069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B798-6EF7-4694-BADA-E3F2F95A299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400CD-29F6-455D-BBBD-3285BAB9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32833-CADC-4EAB-ABA9-E3E7140A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3333-8150-4F3B-B80F-90E92D4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0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DEFA9-7751-48EB-8536-1F0541C3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A78EE-04B5-4794-B198-F11DD32BA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04036-5D55-4C33-A65C-0427C2F0C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B798-6EF7-4694-BADA-E3F2F95A299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D703F-E954-43BA-B365-3A926B70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C8913-6D4E-46A5-9447-17ADDB36F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3333-8150-4F3B-B80F-90E92D4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6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C351-0A82-4DC8-88AE-8D3812557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535D4-E6EC-43CF-8848-527ABEE8F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A26C8-D44A-42CF-A3AC-C790B3606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18AD1-E558-4F8E-982D-32AD098F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B798-6EF7-4694-BADA-E3F2F95A299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5BF9A-7501-44A9-97E6-5E977CC8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7D604-3A1E-47FE-883C-F8ECA061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3333-8150-4F3B-B80F-90E92D4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0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061AC-2AB8-4BA3-9DF9-7A10C1A4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C36C3-DFDF-4FF1-9072-319F0D4B5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1AD13-2433-4990-A6AC-19567955C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C788E0-B25B-4446-97B7-CA8B1FBC8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17259A-2064-4CD1-BEBA-70E997A50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635065-4C15-43A6-BE09-C9832415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B798-6EF7-4694-BADA-E3F2F95A299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619514-6815-4903-B6A2-59A4628AD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3FC0D4-6E5B-4B30-B017-D4B265D2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3333-8150-4F3B-B80F-90E92D4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F116-F509-4111-A54B-970A892F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2D530-B38A-4AA0-89CC-38DBFFE1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B798-6EF7-4694-BADA-E3F2F95A299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67325-EEE1-41E8-B38F-8F881737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35FDB-82A6-4FDC-880A-BCD13696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3333-8150-4F3B-B80F-90E92D4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6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52543E-E181-4B19-9A1A-E3140A891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B798-6EF7-4694-BADA-E3F2F95A299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F9BA2E-EED6-4D9A-ADCE-17298D13F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E6644-A7C6-4506-B077-9D50CDC6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3333-8150-4F3B-B80F-90E92D4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2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97F3-EDC8-4ACB-A9E8-092BD4EE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E42D0-F813-4AD6-9094-6CF0266FE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396E8-379A-410F-AE7A-88E18F414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DBE4-A865-4A00-B7E4-B42E9A19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B798-6EF7-4694-BADA-E3F2F95A299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62478-EC69-4728-B657-0EDA833D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88988-134A-4AEE-A7F2-985F5BC7C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3333-8150-4F3B-B80F-90E92D4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9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68040-95A7-4B2D-AE1C-3C138944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3B1E55-5EDE-48B7-9E28-C6EDE411C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2A3B8-1B34-450E-92C8-65147FF3A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90404-1C22-433C-8549-056F5CD3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B798-6EF7-4694-BADA-E3F2F95A299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2F214-2332-4FD2-8297-4A6F5E10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90A6C-4AFE-4DB0-97FF-485A1B3D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3333-8150-4F3B-B80F-90E92D4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5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A66683-C683-4BE9-9FED-E3CF5DD8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193FA-BEBE-44CC-82C9-47AB763AF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3E959-EFD5-41B8-9828-31A434AA5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AB798-6EF7-4694-BADA-E3F2F95A299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4D036-DA2C-4127-AA63-2040BDDA8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690BB-E898-44BD-9849-2074671FD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E3333-8150-4F3B-B80F-90E92D45C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5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27D5CB0-10B3-46EF-B4C5-2F4E537A0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71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2E43FEDD-647A-4952-9858-D452A49A1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47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BF2E961-214C-4E99-9E1D-7A28F82FD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99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EAE99B2-D218-46A8-93D4-583339A98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8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AA00E7-84E5-437F-BBCD-C577C64DD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66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91F1481-5F57-4309-BBAC-F9067E97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7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7B705394-8A1E-4A2D-B105-1BB182608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460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Kierklewski</dc:creator>
  <cp:lastModifiedBy>Mark Kierklewski</cp:lastModifiedBy>
  <cp:revision>3</cp:revision>
  <dcterms:created xsi:type="dcterms:W3CDTF">2021-06-07T15:05:33Z</dcterms:created>
  <dcterms:modified xsi:type="dcterms:W3CDTF">2021-06-08T00:59:24Z</dcterms:modified>
</cp:coreProperties>
</file>